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view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2E77-02CC-4509-B375-7CBC878A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FF310-3118-EB31-806E-2B31636FA537}"/>
              </a:ext>
            </a:extLst>
          </p:cNvPr>
          <p:cNvSpPr txBox="1"/>
          <p:nvPr/>
        </p:nvSpPr>
        <p:spPr>
          <a:xfrm>
            <a:off x="638228" y="1823051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UI5 framework works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Controller?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Basics of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Hook Methods of the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Basics of OOPS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Control Hierarchy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Basics of Control Hierarchy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Models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Model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Model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17500</TotalTime>
  <Words>172</Words>
  <Application>Microsoft Office PowerPoint</Application>
  <PresentationFormat>Widescreen</PresentationFormat>
  <Paragraphs>48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731</cp:revision>
  <dcterms:created xsi:type="dcterms:W3CDTF">2016-07-10T03:33:26Z</dcterms:created>
  <dcterms:modified xsi:type="dcterms:W3CDTF">2023-02-20T11:42:15Z</dcterms:modified>
</cp:coreProperties>
</file>